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50C"/>
    <a:srgbClr val="94CCFE"/>
    <a:srgbClr val="93E3FF"/>
    <a:srgbClr val="5DD5FF"/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7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8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8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5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3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2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BC4E-4020-4866-BD8A-29F4A16918E0}" type="datetimeFigureOut">
              <a:rPr lang="en-GB" smtClean="0"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C4B3-85D0-41EF-8C83-DABA3CB6A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479270" cy="367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fak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1818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90" y="858837"/>
            <a:ext cx="6859587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turkey genuine f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6706"/>
            <a:ext cx="5770612" cy="38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752600"/>
            <a:ext cx="5248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3" y="764704"/>
            <a:ext cx="7530926" cy="5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85" y="908720"/>
            <a:ext cx="4180197" cy="52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213285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</a:rPr>
              <a:t>2 </a:t>
            </a:r>
            <a:r>
              <a:rPr lang="en-GB" sz="2800" b="1" i="1" dirty="0" err="1">
                <a:solidFill>
                  <a:schemeClr val="bg1"/>
                </a:solidFill>
              </a:rPr>
              <a:t>Cor</a:t>
            </a:r>
            <a:r>
              <a:rPr lang="en-GB" sz="2800" b="1" i="1" dirty="0">
                <a:solidFill>
                  <a:schemeClr val="bg1"/>
                </a:solidFill>
              </a:rPr>
              <a:t> 13:5 </a:t>
            </a:r>
            <a:br>
              <a:rPr lang="en-GB" sz="2800" b="1" i="1" dirty="0">
                <a:solidFill>
                  <a:schemeClr val="bg1"/>
                </a:solidFill>
              </a:rPr>
            </a:br>
            <a:r>
              <a:rPr lang="en-GB" sz="2800" b="1" i="1" dirty="0">
                <a:solidFill>
                  <a:schemeClr val="bg1"/>
                </a:solidFill>
              </a:rPr>
              <a:t>Examine yourselves to see whether you are in the faith; test yourselves. Do you not realize that Christ Jesus is in you--unless, of course, you fail the test?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812939" cy="4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332656"/>
            <a:ext cx="8640960" cy="6336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2132856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1 Peter 1:7 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These </a:t>
            </a:r>
            <a:r>
              <a:rPr lang="en-GB" sz="2800" dirty="0">
                <a:solidFill>
                  <a:schemeClr val="bg1"/>
                </a:solidFill>
              </a:rPr>
              <a:t>have come so that the proven genuineness of your faith--of greater worth than gold, which perishes even though refined by fire--may result in praise, glory and </a:t>
            </a:r>
            <a:r>
              <a:rPr lang="en-GB" sz="2800" dirty="0" err="1">
                <a:solidFill>
                  <a:schemeClr val="bg1"/>
                </a:solidFill>
              </a:rPr>
              <a:t>honor</a:t>
            </a:r>
            <a:r>
              <a:rPr lang="en-GB" sz="2800" dirty="0">
                <a:solidFill>
                  <a:schemeClr val="bg1"/>
                </a:solidFill>
              </a:rPr>
              <a:t> when Jesus Christ is revealed.</a:t>
            </a:r>
          </a:p>
        </p:txBody>
      </p:sp>
    </p:spTree>
    <p:extLst>
      <p:ext uri="{BB962C8B-B14F-4D97-AF65-F5344CB8AC3E}">
        <p14:creationId xmlns:p14="http://schemas.microsoft.com/office/powerpoint/2010/main" val="16189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6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23</cp:revision>
  <dcterms:created xsi:type="dcterms:W3CDTF">2017-03-10T10:34:42Z</dcterms:created>
  <dcterms:modified xsi:type="dcterms:W3CDTF">2017-04-02T08:43:53Z</dcterms:modified>
</cp:coreProperties>
</file>